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7EF9-1AF2-4161-9ED3-56B0E45C800F}" type="datetimeFigureOut">
              <a:rPr lang="en-GB" smtClean="0"/>
              <a:t>08/11/2016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8605-8135-4606-A6F2-D633A6736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076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7EF9-1AF2-4161-9ED3-56B0E45C800F}" type="datetimeFigureOut">
              <a:rPr lang="en-GB" smtClean="0"/>
              <a:t>08/11/2016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8605-8135-4606-A6F2-D633A6736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251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7EF9-1AF2-4161-9ED3-56B0E45C800F}" type="datetimeFigureOut">
              <a:rPr lang="en-GB" smtClean="0"/>
              <a:t>08/11/2016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8605-8135-4606-A6F2-D633A6736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397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7EF9-1AF2-4161-9ED3-56B0E45C800F}" type="datetimeFigureOut">
              <a:rPr lang="en-GB" smtClean="0"/>
              <a:t>08/11/2016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8605-8135-4606-A6F2-D633A6736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494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7EF9-1AF2-4161-9ED3-56B0E45C800F}" type="datetimeFigureOut">
              <a:rPr lang="en-GB" smtClean="0"/>
              <a:t>08/11/2016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8605-8135-4606-A6F2-D633A6736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88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7EF9-1AF2-4161-9ED3-56B0E45C800F}" type="datetimeFigureOut">
              <a:rPr lang="en-GB" smtClean="0"/>
              <a:t>08/11/2016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8605-8135-4606-A6F2-D633A6736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5402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7EF9-1AF2-4161-9ED3-56B0E45C800F}" type="datetimeFigureOut">
              <a:rPr lang="en-GB" smtClean="0"/>
              <a:t>08/11/2016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8605-8135-4606-A6F2-D633A6736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9629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7EF9-1AF2-4161-9ED3-56B0E45C800F}" type="datetimeFigureOut">
              <a:rPr lang="en-GB" smtClean="0"/>
              <a:t>08/11/2016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8605-8135-4606-A6F2-D633A6736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7594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7EF9-1AF2-4161-9ED3-56B0E45C800F}" type="datetimeFigureOut">
              <a:rPr lang="en-GB" smtClean="0"/>
              <a:t>08/11/2016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8605-8135-4606-A6F2-D633A6736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887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7EF9-1AF2-4161-9ED3-56B0E45C800F}" type="datetimeFigureOut">
              <a:rPr lang="en-GB" smtClean="0"/>
              <a:t>08/11/2016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8605-8135-4606-A6F2-D633A6736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449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17EF9-1AF2-4161-9ED3-56B0E45C800F}" type="datetimeFigureOut">
              <a:rPr lang="en-GB" smtClean="0"/>
              <a:t>08/11/2016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98605-8135-4606-A6F2-D633A6736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566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17EF9-1AF2-4161-9ED3-56B0E45C800F}" type="datetimeFigureOut">
              <a:rPr lang="en-GB" smtClean="0"/>
              <a:t>08/11/2016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98605-8135-4606-A6F2-D633A6736D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104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Tarts and Pies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952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tart and pie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Savoury tart – e.g. vegetables, quiche</a:t>
            </a:r>
          </a:p>
          <a:p>
            <a:r>
              <a:rPr lang="en-GB" dirty="0" smtClean="0"/>
              <a:t>jam tart</a:t>
            </a:r>
          </a:p>
          <a:p>
            <a:r>
              <a:rPr lang="en-GB" dirty="0" smtClean="0"/>
              <a:t>fruit tart</a:t>
            </a:r>
          </a:p>
          <a:p>
            <a:r>
              <a:rPr lang="en-GB" dirty="0"/>
              <a:t>c</a:t>
            </a:r>
            <a:r>
              <a:rPr lang="en-GB" dirty="0" smtClean="0"/>
              <a:t>hocolate tart</a:t>
            </a:r>
          </a:p>
          <a:p>
            <a:r>
              <a:rPr lang="en-GB" dirty="0" smtClean="0"/>
              <a:t>Pork pie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41498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tart and pie</a:t>
            </a:r>
            <a:endParaRPr lang="en-GB" dirty="0"/>
          </a:p>
        </p:txBody>
      </p:sp>
      <p:sp>
        <p:nvSpPr>
          <p:cNvPr id="4" name="Oval 3"/>
          <p:cNvSpPr/>
          <p:nvPr/>
        </p:nvSpPr>
        <p:spPr>
          <a:xfrm>
            <a:off x="1115616" y="2492896"/>
            <a:ext cx="2448272" cy="244827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ln w="9525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Pastry</a:t>
            </a:r>
            <a:endParaRPr lang="en-GB" sz="2800" dirty="0">
              <a:ln w="9525"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833045" y="2492896"/>
            <a:ext cx="2448272" cy="2448272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Filling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292080" y="2511973"/>
            <a:ext cx="2448272" cy="2448272"/>
          </a:xfrm>
          <a:prstGeom prst="ellipse">
            <a:avLst/>
          </a:prstGeom>
          <a:solidFill>
            <a:srgbClr val="FFFF00"/>
          </a:solidFill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Glaze</a:t>
            </a:r>
            <a:endParaRPr lang="en-GB" sz="2800" dirty="0">
              <a:solidFill>
                <a:schemeClr val="tx1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 rot="7820162">
            <a:off x="179512" y="1412776"/>
            <a:ext cx="1728192" cy="792088"/>
          </a:xfrm>
          <a:prstGeom prst="rightArrow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Shell</a:t>
            </a:r>
            <a:endParaRPr lang="en-GB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203848" y="5157192"/>
            <a:ext cx="360040" cy="108012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504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000"/>
    </mc:Choice>
    <mc:Fallback xmlns="">
      <p:transition spd="slow" advTm="2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Types of tart and pie</a:t>
            </a:r>
            <a:endParaRPr lang="en-GB" dirty="0"/>
          </a:p>
        </p:txBody>
      </p:sp>
      <p:grpSp>
        <p:nvGrpSpPr>
          <p:cNvPr id="15" name="Group 14"/>
          <p:cNvGrpSpPr/>
          <p:nvPr/>
        </p:nvGrpSpPr>
        <p:grpSpPr>
          <a:xfrm>
            <a:off x="313208" y="2204864"/>
            <a:ext cx="6851080" cy="3699171"/>
            <a:chOff x="313208" y="2204864"/>
            <a:chExt cx="6851080" cy="3699171"/>
          </a:xfrm>
        </p:grpSpPr>
        <p:sp>
          <p:nvSpPr>
            <p:cNvPr id="3" name="Oval 2"/>
            <p:cNvSpPr/>
            <p:nvPr/>
          </p:nvSpPr>
          <p:spPr>
            <a:xfrm>
              <a:off x="1763688" y="2204864"/>
              <a:ext cx="2304256" cy="230425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491880" y="3356992"/>
              <a:ext cx="1800200" cy="1800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ight Arrow 9"/>
            <p:cNvSpPr/>
            <p:nvPr/>
          </p:nvSpPr>
          <p:spPr>
            <a:xfrm rot="19639180">
              <a:off x="313208" y="4859919"/>
              <a:ext cx="1872208" cy="1044116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2" name="Straight Arrow Connector 11"/>
            <p:cNvCxnSpPr/>
            <p:nvPr/>
          </p:nvCxnSpPr>
          <p:spPr>
            <a:xfrm flipH="1">
              <a:off x="5868144" y="4581128"/>
              <a:ext cx="1296144" cy="1440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545457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38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Tarts and Pies</vt:lpstr>
      <vt:lpstr>Types of tart and pie</vt:lpstr>
      <vt:lpstr>Types of tart and pie</vt:lpstr>
      <vt:lpstr>Types of tart and pie</vt:lpstr>
    </vt:vector>
  </TitlesOfParts>
  <Company>RM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Tarts and Pies</dc:title>
  <dc:creator>Ian Ford</dc:creator>
  <cp:lastModifiedBy>Ian Ford</cp:lastModifiedBy>
  <cp:revision>8</cp:revision>
  <dcterms:created xsi:type="dcterms:W3CDTF">2016-11-07T13:44:51Z</dcterms:created>
  <dcterms:modified xsi:type="dcterms:W3CDTF">2016-11-08T08:51:00Z</dcterms:modified>
</cp:coreProperties>
</file>