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2" r:id="rId4"/>
    <p:sldId id="257" r:id="rId5"/>
    <p:sldId id="259" r:id="rId6"/>
    <p:sldId id="260" r:id="rId7"/>
    <p:sldId id="261" r:id="rId8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3" autoAdjust="0"/>
    <p:restoredTop sz="94605" autoAdjust="0"/>
  </p:normalViewPr>
  <p:slideViewPr>
    <p:cSldViewPr>
      <p:cViewPr varScale="1">
        <p:scale>
          <a:sx n="64" d="100"/>
          <a:sy n="64" d="100"/>
        </p:scale>
        <p:origin x="-1944" y="-120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Fat per 50g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Puff pastry</c:v>
                </c:pt>
                <c:pt idx="1">
                  <c:v>Shortcrust Pastry</c:v>
                </c:pt>
                <c:pt idx="2">
                  <c:v>Rough Puff</c:v>
                </c:pt>
                <c:pt idx="3">
                  <c:v>Flaky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38.0</c:v>
                </c:pt>
                <c:pt idx="1">
                  <c:v>29.0</c:v>
                </c:pt>
                <c:pt idx="2">
                  <c:v>3.0</c:v>
                </c:pt>
                <c:pt idx="3">
                  <c:v>40.0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42013960"/>
        <c:axId val="2142016920"/>
      </c:barChart>
      <c:catAx>
        <c:axId val="2142013960"/>
        <c:scaling>
          <c:orientation val="minMax"/>
        </c:scaling>
        <c:delete val="0"/>
        <c:axPos val="b"/>
        <c:majorTickMark val="out"/>
        <c:minorTickMark val="none"/>
        <c:tickLblPos val="nextTo"/>
        <c:crossAx val="2142016920"/>
        <c:crosses val="autoZero"/>
        <c:auto val="1"/>
        <c:lblAlgn val="ctr"/>
        <c:lblOffset val="100"/>
        <c:noMultiLvlLbl val="0"/>
      </c:catAx>
      <c:valAx>
        <c:axId val="214201692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14201396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5BECC-B43C-49DE-A76D-8CCE222D39D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C869D3-2105-43DC-AED8-DD1F84B977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9321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4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923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28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43659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3949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33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95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862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1261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459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846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0A8B5-DC62-4FCA-8933-D89724A2B2A5}" type="datetimeFigureOut">
              <a:rPr lang="en-GB" smtClean="0"/>
              <a:t>04/12/2019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B443B-67E4-48E7-8015-7DB11D296AF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6346" y="7236296"/>
            <a:ext cx="1835878" cy="1684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5297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Pastry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37261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Pastries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514350">
              <a:buFont typeface="+mj-lt"/>
              <a:buAutoNum type="arabicPeriod"/>
            </a:pPr>
            <a:r>
              <a:rPr lang="en-GB" dirty="0" smtClean="0"/>
              <a:t>Filo is used in dishes such as strudel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Fat is included in puff pastry to create layers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This is called lamination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Rough puff is a quicker form of puff pastry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Pate </a:t>
            </a:r>
            <a:r>
              <a:rPr lang="en-GB" dirty="0" err="1" smtClean="0"/>
              <a:t>sucre</a:t>
            </a:r>
            <a:r>
              <a:rPr lang="en-GB" dirty="0" smtClean="0"/>
              <a:t> is a pastry used to make </a:t>
            </a:r>
            <a:r>
              <a:rPr lang="en-GB" dirty="0" err="1" smtClean="0"/>
              <a:t>french</a:t>
            </a:r>
            <a:r>
              <a:rPr lang="en-GB" dirty="0" smtClean="0"/>
              <a:t> tarts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44823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905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Pastries of the world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filo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puff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rough Puff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Flaky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ShortCrust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Pate Sucre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20697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Pastries</a:t>
            </a:r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8391267"/>
              </p:ext>
            </p:extLst>
          </p:nvPr>
        </p:nvGraphicFramePr>
        <p:xfrm>
          <a:off x="1143000" y="3048000"/>
          <a:ext cx="4572000" cy="21234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06080"/>
                <a:gridCol w="1565920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Pastry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Country of origin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Puff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France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Pate </a:t>
                      </a:r>
                      <a:r>
                        <a:rPr lang="en-GB" dirty="0" err="1" smtClean="0"/>
                        <a:t>sucre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France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Pasta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Italy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/>
                        <a:t>Filo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Greece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4028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Pastries of the world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7429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Pastries of the world</a:t>
            </a:r>
            <a:endParaRPr lang="en-GB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28491367"/>
              </p:ext>
            </p:extLst>
          </p:nvPr>
        </p:nvGraphicFramePr>
        <p:xfrm>
          <a:off x="1143000" y="3048000"/>
          <a:ext cx="45720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310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82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Types of Pastry</vt:lpstr>
      <vt:lpstr>Pastries</vt:lpstr>
      <vt:lpstr>Pastries</vt:lpstr>
      <vt:lpstr>Pastries of the world</vt:lpstr>
      <vt:lpstr>Pastries</vt:lpstr>
      <vt:lpstr>Pastries of the world</vt:lpstr>
      <vt:lpstr>Pastries of the world</vt:lpstr>
    </vt:vector>
  </TitlesOfParts>
  <Company>RM plc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Pastry</dc:title>
  <dc:creator>Ian Ford</dc:creator>
  <cp:lastModifiedBy>Ian Ford</cp:lastModifiedBy>
  <cp:revision>8</cp:revision>
  <dcterms:created xsi:type="dcterms:W3CDTF">2016-10-31T09:44:51Z</dcterms:created>
  <dcterms:modified xsi:type="dcterms:W3CDTF">2019-12-04T20:33:46Z</dcterms:modified>
</cp:coreProperties>
</file>