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4B492-D0D5-40B8-B389-4D3A41F9532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344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8D23C-A298-49DD-BB2F-048C21BFB90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49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8D40D-1394-44C4-8C20-D4A651D6FC0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719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AB1E8-AE4E-4B6C-9B40-BD700F3ACE7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171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2770A-F21C-4F03-A1FA-30261ABBC8E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033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8B318-5842-4908-8ED3-3D102B3BE01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614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6DACA-D444-4F6D-9261-0F42D30E106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612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37683-D075-4125-8A5C-055424F6198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329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03453-4693-44C2-B853-51E199960D1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85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8BE44-C485-4051-9019-7425DCB5C3D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881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E72D13-928F-45A2-8F91-5C322B2B5C7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278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325312E-02D5-4AC9-9949-9BFCC133B32B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Apple Varieties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 Williams</a:t>
            </a:r>
            <a:endParaRPr lang="en-GB" dirty="0"/>
          </a:p>
          <a:p>
            <a:r>
              <a:rPr lang="en-GB" dirty="0"/>
              <a:t>Apple Marketing Board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Varieties Produced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latin typeface="ProseAntique" charset="0"/>
                <a:cs typeface="Times New Roman" charset="0"/>
              </a:rPr>
              <a:t>BEAUTY OF KENT</a:t>
            </a:r>
          </a:p>
          <a:p>
            <a:r>
              <a:rPr lang="en-GB">
                <a:latin typeface="ProseAntique" charset="0"/>
                <a:cs typeface="Times New Roman" charset="0"/>
              </a:rPr>
              <a:t>BLENHEIM ORANGE</a:t>
            </a:r>
          </a:p>
          <a:p>
            <a:r>
              <a:rPr lang="en-GB">
                <a:latin typeface="ProseAntique" charset="0"/>
                <a:cs typeface="Times New Roman" charset="0"/>
              </a:rPr>
              <a:t>CLAYGATE PEARMAIN</a:t>
            </a:r>
          </a:p>
          <a:p>
            <a:r>
              <a:rPr lang="en-GB">
                <a:latin typeface="ProseAntique" charset="0"/>
                <a:cs typeface="Times New Roman" charset="0"/>
              </a:rPr>
              <a:t>D'ARCY SPICE</a:t>
            </a:r>
          </a:p>
          <a:p>
            <a:r>
              <a:rPr lang="en-GB">
                <a:latin typeface="ProseAntique" charset="0"/>
                <a:cs typeface="Times New Roman" charset="0"/>
              </a:rPr>
              <a:t>LAXTON'S FORTUNE</a:t>
            </a:r>
          </a:p>
          <a:p>
            <a:r>
              <a:rPr lang="en-GB">
                <a:latin typeface="ProseAntique" charset="0"/>
                <a:cs typeface="Times New Roman" charset="0"/>
              </a:rPr>
              <a:t>RIBSTON'S PIPPIN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Macintosh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Apple Varieties</vt:lpstr>
      <vt:lpstr>Varieties Produced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2011-12-21T17:32:17Z</dcterms:created>
  <dcterms:modified xsi:type="dcterms:W3CDTF">2020-01-03T14:36:56Z</dcterms:modified>
</cp:coreProperties>
</file>