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24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CB368-68F9-4285-99DA-D13D2DC9D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83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A226-BDF0-4A85-A7AF-F375FA1919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0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B684A-A2AA-496E-AEC8-5B613D0C9D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7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05930-D620-48E8-AD01-DAED1A1BE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26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D9D80-7503-4C55-ACA7-AC3C603438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81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061CE-5C1C-46D2-A4E3-967496EFF9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22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2C2B4-348C-43C8-8321-4DAD0E7DD3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07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0E798-8028-4395-AEDD-6534DBA280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4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7094B-06C9-4F05-BA5A-016BF7CF6D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1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D5FC8-2B0E-4F2C-ACC2-BA025380E6D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3A8CA-6A3A-47B5-8EAA-1B289AD6C8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0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4893E3-98AF-4A22-90BA-AFDBA5F06B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chemeClr val="folHlink"/>
                </a:solidFill>
              </a:rPr>
              <a:t>Apple Trees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/>
              <a:t>Structure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Apple Trees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sz="2400"/>
              <a:t>	</a:t>
            </a:r>
            <a:r>
              <a:rPr lang="en-GB"/>
              <a:t>All apple trees sold nowadays are made up from two quite separate parts, which together form the complete tree</a:t>
            </a:r>
          </a:p>
          <a:p>
            <a:pPr>
              <a:lnSpc>
                <a:spcPct val="200000"/>
              </a:lnSpc>
            </a:pPr>
            <a:r>
              <a:rPr lang="en-GB" sz="2800" b="1"/>
              <a:t>Rootstocks</a:t>
            </a:r>
          </a:p>
          <a:p>
            <a:pPr>
              <a:lnSpc>
                <a:spcPct val="200000"/>
              </a:lnSpc>
            </a:pPr>
            <a:r>
              <a:rPr lang="en-GB" sz="2800" b="1"/>
              <a:t>SCION</a:t>
            </a:r>
            <a:endParaRPr lang="en-GB" sz="2800"/>
          </a:p>
          <a:p>
            <a:pPr>
              <a:lnSpc>
                <a:spcPct val="90000"/>
              </a:lnSpc>
            </a:pPr>
            <a:endParaRPr lang="en-GB" sz="2800" b="1"/>
          </a:p>
        </p:txBody>
      </p:sp>
      <p:pic>
        <p:nvPicPr>
          <p:cNvPr id="3077" name="Picture 5" descr="Cut apple image.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794" y="6491818"/>
            <a:ext cx="1084660" cy="20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Apple Trees</vt:lpstr>
      <vt:lpstr>Apple Trees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2011-12-21T17:32:49Z</dcterms:created>
  <dcterms:modified xsi:type="dcterms:W3CDTF">2020-01-03T14:37:46Z</dcterms:modified>
</cp:coreProperties>
</file>