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handoutMasterIdLst>
    <p:handoutMasterId r:id="rId13"/>
  </p:handoutMasterIdLst>
  <p:sldIdLst>
    <p:sldId id="256" r:id="rId2"/>
    <p:sldId id="257" r:id="rId3"/>
    <p:sldId id="268" r:id="rId4"/>
    <p:sldId id="269" r:id="rId5"/>
    <p:sldId id="261" r:id="rId6"/>
    <p:sldId id="262" r:id="rId7"/>
    <p:sldId id="258" r:id="rId8"/>
    <p:sldId id="271" r:id="rId9"/>
    <p:sldId id="270" r:id="rId10"/>
    <p:sldId id="260" r:id="rId11"/>
    <p:sldId id="267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  <a:srgbClr val="00FF00"/>
    <a:srgbClr val="FF33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718" autoAdjust="0"/>
  </p:normalViewPr>
  <p:slideViewPr>
    <p:cSldViewPr>
      <p:cViewPr varScale="1">
        <p:scale>
          <a:sx n="103" d="100"/>
          <a:sy n="103" d="100"/>
        </p:scale>
        <p:origin x="1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Production Statistics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Pies</c:v>
                </c:pt>
                <c:pt idx="1">
                  <c:v>Jams</c:v>
                </c:pt>
                <c:pt idx="2">
                  <c:v>Sauces</c:v>
                </c:pt>
                <c:pt idx="3">
                  <c:v>Juices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25</c:v>
                </c:pt>
                <c:pt idx="2">
                  <c:v>10</c:v>
                </c:pt>
                <c:pt idx="3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-53"/>
        <c:axId val="557308704"/>
        <c:axId val="557313408"/>
      </c:barChart>
      <c:catAx>
        <c:axId val="55730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313408"/>
        <c:crosses val="autoZero"/>
        <c:auto val="1"/>
        <c:lblAlgn val="ctr"/>
        <c:lblOffset val="100"/>
        <c:noMultiLvlLbl val="0"/>
      </c:catAx>
      <c:valAx>
        <c:axId val="55731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308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4ADA27-E80C-46DC-9C12-67F07BD29311}" type="doc">
      <dgm:prSet loTypeId="urn:microsoft.com/office/officeart/2005/8/layout/orgChart1" loCatId="hierarchy" qsTypeId="urn:microsoft.com/office/officeart/2005/8/quickstyle/simple2" qsCatId="simple" csTypeId="urn:microsoft.com/office/officeart/2005/8/colors/accent0_1" csCatId="mainScheme"/>
      <dgm:spPr/>
    </dgm:pt>
    <dgm:pt modelId="{9AFEAF4C-6858-4059-A9EF-B819C3A1E97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Jen Graham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Chief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Executive</a:t>
          </a:r>
        </a:p>
      </dgm:t>
    </dgm:pt>
    <dgm:pt modelId="{580103B4-A954-4494-BBFB-74D8F4E4F346}" type="parTrans" cxnId="{698B404B-6C18-46EC-A49B-896BB881DEC8}">
      <dgm:prSet/>
      <dgm:spPr/>
      <dgm:t>
        <a:bodyPr/>
        <a:lstStyle/>
        <a:p>
          <a:endParaRPr lang="en-GB"/>
        </a:p>
      </dgm:t>
    </dgm:pt>
    <dgm:pt modelId="{E069C88A-134F-44D2-907A-4609349406B8}" type="sibTrans" cxnId="{698B404B-6C18-46EC-A49B-896BB881DEC8}">
      <dgm:prSet/>
      <dgm:spPr/>
      <dgm:t>
        <a:bodyPr/>
        <a:lstStyle/>
        <a:p>
          <a:endParaRPr lang="en-GB"/>
        </a:p>
      </dgm:t>
    </dgm:pt>
    <dgm:pt modelId="{1A978D50-B27D-4D78-AA68-25F194C120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Hannah Stone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Marketing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Manager</a:t>
          </a:r>
        </a:p>
      </dgm:t>
    </dgm:pt>
    <dgm:pt modelId="{DB80B8A7-930F-4FC0-910E-513838FDD8C5}" type="parTrans" cxnId="{37551F26-5D3E-42A8-A37E-8F311E04DFC1}">
      <dgm:prSet/>
      <dgm:spPr/>
      <dgm:t>
        <a:bodyPr/>
        <a:lstStyle/>
        <a:p>
          <a:endParaRPr lang="en-GB"/>
        </a:p>
      </dgm:t>
    </dgm:pt>
    <dgm:pt modelId="{DF6B9E97-C65B-4263-991D-F29C79D7AD8B}" type="sibTrans" cxnId="{37551F26-5D3E-42A8-A37E-8F311E04DFC1}">
      <dgm:prSet/>
      <dgm:spPr/>
      <dgm:t>
        <a:bodyPr/>
        <a:lstStyle/>
        <a:p>
          <a:endParaRPr lang="en-GB"/>
        </a:p>
      </dgm:t>
    </dgm:pt>
    <dgm:pt modelId="{534050EE-198D-42CC-9B9A-520FC83E59F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Ella Williams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Quality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Manager</a:t>
          </a:r>
        </a:p>
      </dgm:t>
    </dgm:pt>
    <dgm:pt modelId="{B4A147AF-DBB6-4F90-8716-1588FAE40276}" type="parTrans" cxnId="{406F34D0-DCA2-42D3-81E6-20A23D08DAB0}">
      <dgm:prSet/>
      <dgm:spPr/>
      <dgm:t>
        <a:bodyPr/>
        <a:lstStyle/>
        <a:p>
          <a:endParaRPr lang="en-GB"/>
        </a:p>
      </dgm:t>
    </dgm:pt>
    <dgm:pt modelId="{19F0E06A-65B0-4124-A814-2BF84D8B1116}" type="sibTrans" cxnId="{406F34D0-DCA2-42D3-81E6-20A23D08DAB0}">
      <dgm:prSet/>
      <dgm:spPr/>
      <dgm:t>
        <a:bodyPr/>
        <a:lstStyle/>
        <a:p>
          <a:endParaRPr lang="en-GB"/>
        </a:p>
      </dgm:t>
    </dgm:pt>
    <dgm:pt modelId="{66C402AC-ACC8-49CA-ACDE-D48045C0B6A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John Browne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Finance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Manager</a:t>
          </a:r>
        </a:p>
      </dgm:t>
    </dgm:pt>
    <dgm:pt modelId="{03C850E0-7DDD-4282-A229-CDAB5D55BF2E}" type="parTrans" cxnId="{5BD655A1-CFCD-418D-9326-3F2A23F3B36C}">
      <dgm:prSet/>
      <dgm:spPr/>
      <dgm:t>
        <a:bodyPr/>
        <a:lstStyle/>
        <a:p>
          <a:endParaRPr lang="en-GB"/>
        </a:p>
      </dgm:t>
    </dgm:pt>
    <dgm:pt modelId="{EF12C3BE-631F-47C5-A39C-15D6647E6546}" type="sibTrans" cxnId="{5BD655A1-CFCD-418D-9326-3F2A23F3B36C}">
      <dgm:prSet/>
      <dgm:spPr/>
      <dgm:t>
        <a:bodyPr/>
        <a:lstStyle/>
        <a:p>
          <a:endParaRPr lang="en-GB"/>
        </a:p>
      </dgm:t>
    </dgm:pt>
    <dgm:pt modelId="{396034EC-36CF-4CD6-96D3-1D679F995D13}" type="pres">
      <dgm:prSet presAssocID="{204ADA27-E80C-46DC-9C12-67F07BD293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EBFC1C-6846-471A-B5BB-26DAB2E8DCEB}" type="pres">
      <dgm:prSet presAssocID="{9AFEAF4C-6858-4059-A9EF-B819C3A1E972}" presName="hierRoot1" presStyleCnt="0">
        <dgm:presLayoutVars>
          <dgm:hierBranch/>
        </dgm:presLayoutVars>
      </dgm:prSet>
      <dgm:spPr/>
    </dgm:pt>
    <dgm:pt modelId="{987799E6-D6F2-406E-9656-0E45745B0564}" type="pres">
      <dgm:prSet presAssocID="{9AFEAF4C-6858-4059-A9EF-B819C3A1E972}" presName="rootComposite1" presStyleCnt="0"/>
      <dgm:spPr/>
    </dgm:pt>
    <dgm:pt modelId="{98503661-6392-4592-94A6-F9A50CACB8AA}" type="pres">
      <dgm:prSet presAssocID="{9AFEAF4C-6858-4059-A9EF-B819C3A1E97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6C2E55E-0DF3-48FE-B6F0-402C4E8E77F5}" type="pres">
      <dgm:prSet presAssocID="{9AFEAF4C-6858-4059-A9EF-B819C3A1E972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2C139EC-FCB8-4B91-9A27-8C698AC837D6}" type="pres">
      <dgm:prSet presAssocID="{9AFEAF4C-6858-4059-A9EF-B819C3A1E972}" presName="hierChild2" presStyleCnt="0"/>
      <dgm:spPr/>
    </dgm:pt>
    <dgm:pt modelId="{5053B0B9-206A-44C1-A251-CD8D098BD0E1}" type="pres">
      <dgm:prSet presAssocID="{DB80B8A7-930F-4FC0-910E-513838FDD8C5}" presName="Name35" presStyleLbl="parChTrans1D2" presStyleIdx="0" presStyleCnt="3"/>
      <dgm:spPr/>
      <dgm:t>
        <a:bodyPr/>
        <a:lstStyle/>
        <a:p>
          <a:endParaRPr lang="en-GB"/>
        </a:p>
      </dgm:t>
    </dgm:pt>
    <dgm:pt modelId="{37D98085-992D-4620-BC94-F5A47D3448EB}" type="pres">
      <dgm:prSet presAssocID="{1A978D50-B27D-4D78-AA68-25F194C12098}" presName="hierRoot2" presStyleCnt="0">
        <dgm:presLayoutVars>
          <dgm:hierBranch/>
        </dgm:presLayoutVars>
      </dgm:prSet>
      <dgm:spPr/>
    </dgm:pt>
    <dgm:pt modelId="{A62A7D58-5EF6-4B68-8B11-012B3CF21110}" type="pres">
      <dgm:prSet presAssocID="{1A978D50-B27D-4D78-AA68-25F194C12098}" presName="rootComposite" presStyleCnt="0"/>
      <dgm:spPr/>
    </dgm:pt>
    <dgm:pt modelId="{960BBC8A-0D4B-4674-97B6-36AF020EC85F}" type="pres">
      <dgm:prSet presAssocID="{1A978D50-B27D-4D78-AA68-25F194C1209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849F07A-3A8B-44C9-BBCF-BAA53D58D024}" type="pres">
      <dgm:prSet presAssocID="{1A978D50-B27D-4D78-AA68-25F194C12098}" presName="rootConnector" presStyleLbl="node2" presStyleIdx="0" presStyleCnt="3"/>
      <dgm:spPr/>
      <dgm:t>
        <a:bodyPr/>
        <a:lstStyle/>
        <a:p>
          <a:endParaRPr lang="en-GB"/>
        </a:p>
      </dgm:t>
    </dgm:pt>
    <dgm:pt modelId="{3665B37E-DB20-40FE-A7EB-14E86A20F0BE}" type="pres">
      <dgm:prSet presAssocID="{1A978D50-B27D-4D78-AA68-25F194C12098}" presName="hierChild4" presStyleCnt="0"/>
      <dgm:spPr/>
    </dgm:pt>
    <dgm:pt modelId="{61C6F1D2-C032-49E8-A24E-DF08CBA18534}" type="pres">
      <dgm:prSet presAssocID="{1A978D50-B27D-4D78-AA68-25F194C12098}" presName="hierChild5" presStyleCnt="0"/>
      <dgm:spPr/>
    </dgm:pt>
    <dgm:pt modelId="{ED34B205-5177-4A96-AE72-F8AB89F7875D}" type="pres">
      <dgm:prSet presAssocID="{B4A147AF-DBB6-4F90-8716-1588FAE40276}" presName="Name35" presStyleLbl="parChTrans1D2" presStyleIdx="1" presStyleCnt="3"/>
      <dgm:spPr/>
      <dgm:t>
        <a:bodyPr/>
        <a:lstStyle/>
        <a:p>
          <a:endParaRPr lang="en-GB"/>
        </a:p>
      </dgm:t>
    </dgm:pt>
    <dgm:pt modelId="{4A750CA0-7E41-44D2-9C92-11FFC59A84D1}" type="pres">
      <dgm:prSet presAssocID="{534050EE-198D-42CC-9B9A-520FC83E59F0}" presName="hierRoot2" presStyleCnt="0">
        <dgm:presLayoutVars>
          <dgm:hierBranch/>
        </dgm:presLayoutVars>
      </dgm:prSet>
      <dgm:spPr/>
    </dgm:pt>
    <dgm:pt modelId="{4D5F89B0-36E4-4C22-9453-27E242ECD70C}" type="pres">
      <dgm:prSet presAssocID="{534050EE-198D-42CC-9B9A-520FC83E59F0}" presName="rootComposite" presStyleCnt="0"/>
      <dgm:spPr/>
    </dgm:pt>
    <dgm:pt modelId="{0D05D4E0-AAF9-43D8-8425-5CDAA2C40B73}" type="pres">
      <dgm:prSet presAssocID="{534050EE-198D-42CC-9B9A-520FC83E59F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3C7A312-278A-491C-A1BD-6032CDFD0762}" type="pres">
      <dgm:prSet presAssocID="{534050EE-198D-42CC-9B9A-520FC83E59F0}" presName="rootConnector" presStyleLbl="node2" presStyleIdx="1" presStyleCnt="3"/>
      <dgm:spPr/>
      <dgm:t>
        <a:bodyPr/>
        <a:lstStyle/>
        <a:p>
          <a:endParaRPr lang="en-GB"/>
        </a:p>
      </dgm:t>
    </dgm:pt>
    <dgm:pt modelId="{01084F8D-DF7D-4A91-AD5C-365AD8C1F258}" type="pres">
      <dgm:prSet presAssocID="{534050EE-198D-42CC-9B9A-520FC83E59F0}" presName="hierChild4" presStyleCnt="0"/>
      <dgm:spPr/>
    </dgm:pt>
    <dgm:pt modelId="{0236ED74-73B4-4768-8476-50047D0353E8}" type="pres">
      <dgm:prSet presAssocID="{534050EE-198D-42CC-9B9A-520FC83E59F0}" presName="hierChild5" presStyleCnt="0"/>
      <dgm:spPr/>
    </dgm:pt>
    <dgm:pt modelId="{2A2B4C48-1484-4BDE-BDE0-82F99E888CF0}" type="pres">
      <dgm:prSet presAssocID="{03C850E0-7DDD-4282-A229-CDAB5D55BF2E}" presName="Name35" presStyleLbl="parChTrans1D2" presStyleIdx="2" presStyleCnt="3"/>
      <dgm:spPr/>
      <dgm:t>
        <a:bodyPr/>
        <a:lstStyle/>
        <a:p>
          <a:endParaRPr lang="en-GB"/>
        </a:p>
      </dgm:t>
    </dgm:pt>
    <dgm:pt modelId="{A94D13A8-9441-4736-A483-33BDCCBBCBB2}" type="pres">
      <dgm:prSet presAssocID="{66C402AC-ACC8-49CA-ACDE-D48045C0B6AA}" presName="hierRoot2" presStyleCnt="0">
        <dgm:presLayoutVars>
          <dgm:hierBranch/>
        </dgm:presLayoutVars>
      </dgm:prSet>
      <dgm:spPr/>
    </dgm:pt>
    <dgm:pt modelId="{0352BABA-E739-42B3-8C41-7A56330EB876}" type="pres">
      <dgm:prSet presAssocID="{66C402AC-ACC8-49CA-ACDE-D48045C0B6AA}" presName="rootComposite" presStyleCnt="0"/>
      <dgm:spPr/>
    </dgm:pt>
    <dgm:pt modelId="{D64466E3-4959-41C0-9303-A2B0CD35F60A}" type="pres">
      <dgm:prSet presAssocID="{66C402AC-ACC8-49CA-ACDE-D48045C0B6A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CCFA1E9-8D5A-432E-B118-676441B9F64F}" type="pres">
      <dgm:prSet presAssocID="{66C402AC-ACC8-49CA-ACDE-D48045C0B6AA}" presName="rootConnector" presStyleLbl="node2" presStyleIdx="2" presStyleCnt="3"/>
      <dgm:spPr/>
      <dgm:t>
        <a:bodyPr/>
        <a:lstStyle/>
        <a:p>
          <a:endParaRPr lang="en-GB"/>
        </a:p>
      </dgm:t>
    </dgm:pt>
    <dgm:pt modelId="{C1B47565-A922-4E62-BEBF-435F9B951ACC}" type="pres">
      <dgm:prSet presAssocID="{66C402AC-ACC8-49CA-ACDE-D48045C0B6AA}" presName="hierChild4" presStyleCnt="0"/>
      <dgm:spPr/>
    </dgm:pt>
    <dgm:pt modelId="{616692AC-083E-44A7-89CB-245A59BBA4D5}" type="pres">
      <dgm:prSet presAssocID="{66C402AC-ACC8-49CA-ACDE-D48045C0B6AA}" presName="hierChild5" presStyleCnt="0"/>
      <dgm:spPr/>
    </dgm:pt>
    <dgm:pt modelId="{C1863899-E111-4783-B34F-D3E1E906044F}" type="pres">
      <dgm:prSet presAssocID="{9AFEAF4C-6858-4059-A9EF-B819C3A1E972}" presName="hierChild3" presStyleCnt="0"/>
      <dgm:spPr/>
    </dgm:pt>
  </dgm:ptLst>
  <dgm:cxnLst>
    <dgm:cxn modelId="{11146DEA-97C0-45B9-935E-F753C01F0CED}" type="presOf" srcId="{1A978D50-B27D-4D78-AA68-25F194C12098}" destId="{960BBC8A-0D4B-4674-97B6-36AF020EC85F}" srcOrd="0" destOrd="0" presId="urn:microsoft.com/office/officeart/2005/8/layout/orgChart1"/>
    <dgm:cxn modelId="{509160F5-32F1-4071-A008-A7EAECA0EE25}" type="presOf" srcId="{534050EE-198D-42CC-9B9A-520FC83E59F0}" destId="{0D05D4E0-AAF9-43D8-8425-5CDAA2C40B73}" srcOrd="0" destOrd="0" presId="urn:microsoft.com/office/officeart/2005/8/layout/orgChart1"/>
    <dgm:cxn modelId="{5BD655A1-CFCD-418D-9326-3F2A23F3B36C}" srcId="{9AFEAF4C-6858-4059-A9EF-B819C3A1E972}" destId="{66C402AC-ACC8-49CA-ACDE-D48045C0B6AA}" srcOrd="2" destOrd="0" parTransId="{03C850E0-7DDD-4282-A229-CDAB5D55BF2E}" sibTransId="{EF12C3BE-631F-47C5-A39C-15D6647E6546}"/>
    <dgm:cxn modelId="{BB5A3BD6-0FF3-4394-9ADE-3B744CFD1AB4}" type="presOf" srcId="{9AFEAF4C-6858-4059-A9EF-B819C3A1E972}" destId="{16C2E55E-0DF3-48FE-B6F0-402C4E8E77F5}" srcOrd="1" destOrd="0" presId="urn:microsoft.com/office/officeart/2005/8/layout/orgChart1"/>
    <dgm:cxn modelId="{2F2D7E7B-EFDE-4E68-B8F5-C4CEB682224C}" type="presOf" srcId="{DB80B8A7-930F-4FC0-910E-513838FDD8C5}" destId="{5053B0B9-206A-44C1-A251-CD8D098BD0E1}" srcOrd="0" destOrd="0" presId="urn:microsoft.com/office/officeart/2005/8/layout/orgChart1"/>
    <dgm:cxn modelId="{406F34D0-DCA2-42D3-81E6-20A23D08DAB0}" srcId="{9AFEAF4C-6858-4059-A9EF-B819C3A1E972}" destId="{534050EE-198D-42CC-9B9A-520FC83E59F0}" srcOrd="1" destOrd="0" parTransId="{B4A147AF-DBB6-4F90-8716-1588FAE40276}" sibTransId="{19F0E06A-65B0-4124-A814-2BF84D8B1116}"/>
    <dgm:cxn modelId="{698B404B-6C18-46EC-A49B-896BB881DEC8}" srcId="{204ADA27-E80C-46DC-9C12-67F07BD29311}" destId="{9AFEAF4C-6858-4059-A9EF-B819C3A1E972}" srcOrd="0" destOrd="0" parTransId="{580103B4-A954-4494-BBFB-74D8F4E4F346}" sibTransId="{E069C88A-134F-44D2-907A-4609349406B8}"/>
    <dgm:cxn modelId="{86F630B8-4129-4701-B015-5EF59270F4D6}" type="presOf" srcId="{B4A147AF-DBB6-4F90-8716-1588FAE40276}" destId="{ED34B205-5177-4A96-AE72-F8AB89F7875D}" srcOrd="0" destOrd="0" presId="urn:microsoft.com/office/officeart/2005/8/layout/orgChart1"/>
    <dgm:cxn modelId="{CFC013C8-C3A3-4811-A63E-83AD23CBE1CD}" type="presOf" srcId="{66C402AC-ACC8-49CA-ACDE-D48045C0B6AA}" destId="{D64466E3-4959-41C0-9303-A2B0CD35F60A}" srcOrd="0" destOrd="0" presId="urn:microsoft.com/office/officeart/2005/8/layout/orgChart1"/>
    <dgm:cxn modelId="{9D394BB5-ECFE-4DEB-AB7A-17C5F70CFE4D}" type="presOf" srcId="{1A978D50-B27D-4D78-AA68-25F194C12098}" destId="{9849F07A-3A8B-44C9-BBCF-BAA53D58D024}" srcOrd="1" destOrd="0" presId="urn:microsoft.com/office/officeart/2005/8/layout/orgChart1"/>
    <dgm:cxn modelId="{2AAD76BF-433B-4A15-A360-44E92E3302E5}" type="presOf" srcId="{66C402AC-ACC8-49CA-ACDE-D48045C0B6AA}" destId="{DCCFA1E9-8D5A-432E-B118-676441B9F64F}" srcOrd="1" destOrd="0" presId="urn:microsoft.com/office/officeart/2005/8/layout/orgChart1"/>
    <dgm:cxn modelId="{ABD91A9A-C7E5-43DA-B755-03E124F8E526}" type="presOf" srcId="{534050EE-198D-42CC-9B9A-520FC83E59F0}" destId="{13C7A312-278A-491C-A1BD-6032CDFD0762}" srcOrd="1" destOrd="0" presId="urn:microsoft.com/office/officeart/2005/8/layout/orgChart1"/>
    <dgm:cxn modelId="{37551F26-5D3E-42A8-A37E-8F311E04DFC1}" srcId="{9AFEAF4C-6858-4059-A9EF-B819C3A1E972}" destId="{1A978D50-B27D-4D78-AA68-25F194C12098}" srcOrd="0" destOrd="0" parTransId="{DB80B8A7-930F-4FC0-910E-513838FDD8C5}" sibTransId="{DF6B9E97-C65B-4263-991D-F29C79D7AD8B}"/>
    <dgm:cxn modelId="{C38CCECE-843B-46EC-8135-ACF36317ADC2}" type="presOf" srcId="{204ADA27-E80C-46DC-9C12-67F07BD29311}" destId="{396034EC-36CF-4CD6-96D3-1D679F995D13}" srcOrd="0" destOrd="0" presId="urn:microsoft.com/office/officeart/2005/8/layout/orgChart1"/>
    <dgm:cxn modelId="{6C4F6DA9-0284-4DF3-9330-BFCC0E0251EF}" type="presOf" srcId="{03C850E0-7DDD-4282-A229-CDAB5D55BF2E}" destId="{2A2B4C48-1484-4BDE-BDE0-82F99E888CF0}" srcOrd="0" destOrd="0" presId="urn:microsoft.com/office/officeart/2005/8/layout/orgChart1"/>
    <dgm:cxn modelId="{5D6A6FA4-5F9E-474D-96F3-E14EE7D38139}" type="presOf" srcId="{9AFEAF4C-6858-4059-A9EF-B819C3A1E972}" destId="{98503661-6392-4592-94A6-F9A50CACB8AA}" srcOrd="0" destOrd="0" presId="urn:microsoft.com/office/officeart/2005/8/layout/orgChart1"/>
    <dgm:cxn modelId="{251148D6-3FE5-4B7D-B946-501D2A0465E1}" type="presParOf" srcId="{396034EC-36CF-4CD6-96D3-1D679F995D13}" destId="{8EEBFC1C-6846-471A-B5BB-26DAB2E8DCEB}" srcOrd="0" destOrd="0" presId="urn:microsoft.com/office/officeart/2005/8/layout/orgChart1"/>
    <dgm:cxn modelId="{551C6AAA-FFD6-42C9-A58A-EB4FD173879F}" type="presParOf" srcId="{8EEBFC1C-6846-471A-B5BB-26DAB2E8DCEB}" destId="{987799E6-D6F2-406E-9656-0E45745B0564}" srcOrd="0" destOrd="0" presId="urn:microsoft.com/office/officeart/2005/8/layout/orgChart1"/>
    <dgm:cxn modelId="{894EB62B-EB5B-40C9-9D8A-39286C7DFB90}" type="presParOf" srcId="{987799E6-D6F2-406E-9656-0E45745B0564}" destId="{98503661-6392-4592-94A6-F9A50CACB8AA}" srcOrd="0" destOrd="0" presId="urn:microsoft.com/office/officeart/2005/8/layout/orgChart1"/>
    <dgm:cxn modelId="{62B40483-0538-4C53-94E3-08725B075F20}" type="presParOf" srcId="{987799E6-D6F2-406E-9656-0E45745B0564}" destId="{16C2E55E-0DF3-48FE-B6F0-402C4E8E77F5}" srcOrd="1" destOrd="0" presId="urn:microsoft.com/office/officeart/2005/8/layout/orgChart1"/>
    <dgm:cxn modelId="{582E2F87-AA80-4436-9CAC-D6120B8A0609}" type="presParOf" srcId="{8EEBFC1C-6846-471A-B5BB-26DAB2E8DCEB}" destId="{B2C139EC-FCB8-4B91-9A27-8C698AC837D6}" srcOrd="1" destOrd="0" presId="urn:microsoft.com/office/officeart/2005/8/layout/orgChart1"/>
    <dgm:cxn modelId="{BDCFD1BD-5CD3-4934-A9F9-9291F711F69F}" type="presParOf" srcId="{B2C139EC-FCB8-4B91-9A27-8C698AC837D6}" destId="{5053B0B9-206A-44C1-A251-CD8D098BD0E1}" srcOrd="0" destOrd="0" presId="urn:microsoft.com/office/officeart/2005/8/layout/orgChart1"/>
    <dgm:cxn modelId="{27234768-13E6-496D-A3D2-D49A22949DA8}" type="presParOf" srcId="{B2C139EC-FCB8-4B91-9A27-8C698AC837D6}" destId="{37D98085-992D-4620-BC94-F5A47D3448EB}" srcOrd="1" destOrd="0" presId="urn:microsoft.com/office/officeart/2005/8/layout/orgChart1"/>
    <dgm:cxn modelId="{7F6AFCCC-3631-4784-9348-246160F35D61}" type="presParOf" srcId="{37D98085-992D-4620-BC94-F5A47D3448EB}" destId="{A62A7D58-5EF6-4B68-8B11-012B3CF21110}" srcOrd="0" destOrd="0" presId="urn:microsoft.com/office/officeart/2005/8/layout/orgChart1"/>
    <dgm:cxn modelId="{C8C5BEE9-9750-4042-9C7A-54DE1BACFB91}" type="presParOf" srcId="{A62A7D58-5EF6-4B68-8B11-012B3CF21110}" destId="{960BBC8A-0D4B-4674-97B6-36AF020EC85F}" srcOrd="0" destOrd="0" presId="urn:microsoft.com/office/officeart/2005/8/layout/orgChart1"/>
    <dgm:cxn modelId="{93662808-A347-4030-8DD3-6D72676417E8}" type="presParOf" srcId="{A62A7D58-5EF6-4B68-8B11-012B3CF21110}" destId="{9849F07A-3A8B-44C9-BBCF-BAA53D58D024}" srcOrd="1" destOrd="0" presId="urn:microsoft.com/office/officeart/2005/8/layout/orgChart1"/>
    <dgm:cxn modelId="{E87D1BDE-3886-41ED-98D5-9A123EDA5B42}" type="presParOf" srcId="{37D98085-992D-4620-BC94-F5A47D3448EB}" destId="{3665B37E-DB20-40FE-A7EB-14E86A20F0BE}" srcOrd="1" destOrd="0" presId="urn:microsoft.com/office/officeart/2005/8/layout/orgChart1"/>
    <dgm:cxn modelId="{9288E3C5-9D83-4801-AB5A-7555ED1923EB}" type="presParOf" srcId="{37D98085-992D-4620-BC94-F5A47D3448EB}" destId="{61C6F1D2-C032-49E8-A24E-DF08CBA18534}" srcOrd="2" destOrd="0" presId="urn:microsoft.com/office/officeart/2005/8/layout/orgChart1"/>
    <dgm:cxn modelId="{2F6E5706-5079-4DAD-96F5-0666E46C83CA}" type="presParOf" srcId="{B2C139EC-FCB8-4B91-9A27-8C698AC837D6}" destId="{ED34B205-5177-4A96-AE72-F8AB89F7875D}" srcOrd="2" destOrd="0" presId="urn:microsoft.com/office/officeart/2005/8/layout/orgChart1"/>
    <dgm:cxn modelId="{32BE64DD-D0FB-4565-9AEB-A972FD73F998}" type="presParOf" srcId="{B2C139EC-FCB8-4B91-9A27-8C698AC837D6}" destId="{4A750CA0-7E41-44D2-9C92-11FFC59A84D1}" srcOrd="3" destOrd="0" presId="urn:microsoft.com/office/officeart/2005/8/layout/orgChart1"/>
    <dgm:cxn modelId="{4C159B28-5DF2-4938-845D-64CDEB5F0562}" type="presParOf" srcId="{4A750CA0-7E41-44D2-9C92-11FFC59A84D1}" destId="{4D5F89B0-36E4-4C22-9453-27E242ECD70C}" srcOrd="0" destOrd="0" presId="urn:microsoft.com/office/officeart/2005/8/layout/orgChart1"/>
    <dgm:cxn modelId="{EAE8B708-78DE-4ED2-AF39-3056D464C727}" type="presParOf" srcId="{4D5F89B0-36E4-4C22-9453-27E242ECD70C}" destId="{0D05D4E0-AAF9-43D8-8425-5CDAA2C40B73}" srcOrd="0" destOrd="0" presId="urn:microsoft.com/office/officeart/2005/8/layout/orgChart1"/>
    <dgm:cxn modelId="{71351EBB-197B-4CEE-B286-7F5E8323C13F}" type="presParOf" srcId="{4D5F89B0-36E4-4C22-9453-27E242ECD70C}" destId="{13C7A312-278A-491C-A1BD-6032CDFD0762}" srcOrd="1" destOrd="0" presId="urn:microsoft.com/office/officeart/2005/8/layout/orgChart1"/>
    <dgm:cxn modelId="{0E81D8F4-8436-4362-9874-6B08E0968739}" type="presParOf" srcId="{4A750CA0-7E41-44D2-9C92-11FFC59A84D1}" destId="{01084F8D-DF7D-4A91-AD5C-365AD8C1F258}" srcOrd="1" destOrd="0" presId="urn:microsoft.com/office/officeart/2005/8/layout/orgChart1"/>
    <dgm:cxn modelId="{231C9AE3-9949-4630-8F03-568D53B96673}" type="presParOf" srcId="{4A750CA0-7E41-44D2-9C92-11FFC59A84D1}" destId="{0236ED74-73B4-4768-8476-50047D0353E8}" srcOrd="2" destOrd="0" presId="urn:microsoft.com/office/officeart/2005/8/layout/orgChart1"/>
    <dgm:cxn modelId="{79FD0EF0-35B2-4EA4-A93B-81A924724230}" type="presParOf" srcId="{B2C139EC-FCB8-4B91-9A27-8C698AC837D6}" destId="{2A2B4C48-1484-4BDE-BDE0-82F99E888CF0}" srcOrd="4" destOrd="0" presId="urn:microsoft.com/office/officeart/2005/8/layout/orgChart1"/>
    <dgm:cxn modelId="{4BFC7F5B-D948-4241-B5D0-A641D04F4251}" type="presParOf" srcId="{B2C139EC-FCB8-4B91-9A27-8C698AC837D6}" destId="{A94D13A8-9441-4736-A483-33BDCCBBCBB2}" srcOrd="5" destOrd="0" presId="urn:microsoft.com/office/officeart/2005/8/layout/orgChart1"/>
    <dgm:cxn modelId="{BF64AFC5-50F5-4F27-ABEE-5BA339C5149D}" type="presParOf" srcId="{A94D13A8-9441-4736-A483-33BDCCBBCBB2}" destId="{0352BABA-E739-42B3-8C41-7A56330EB876}" srcOrd="0" destOrd="0" presId="urn:microsoft.com/office/officeart/2005/8/layout/orgChart1"/>
    <dgm:cxn modelId="{1A1B2D61-0F92-45CC-9ED7-DBDF8D579BCE}" type="presParOf" srcId="{0352BABA-E739-42B3-8C41-7A56330EB876}" destId="{D64466E3-4959-41C0-9303-A2B0CD35F60A}" srcOrd="0" destOrd="0" presId="urn:microsoft.com/office/officeart/2005/8/layout/orgChart1"/>
    <dgm:cxn modelId="{555B762D-7F18-43C5-8929-18F935527B30}" type="presParOf" srcId="{0352BABA-E739-42B3-8C41-7A56330EB876}" destId="{DCCFA1E9-8D5A-432E-B118-676441B9F64F}" srcOrd="1" destOrd="0" presId="urn:microsoft.com/office/officeart/2005/8/layout/orgChart1"/>
    <dgm:cxn modelId="{56176336-3EA4-4624-B03F-6708143FC711}" type="presParOf" srcId="{A94D13A8-9441-4736-A483-33BDCCBBCBB2}" destId="{C1B47565-A922-4E62-BEBF-435F9B951ACC}" srcOrd="1" destOrd="0" presId="urn:microsoft.com/office/officeart/2005/8/layout/orgChart1"/>
    <dgm:cxn modelId="{035C451B-45AF-453D-9525-18176E34F995}" type="presParOf" srcId="{A94D13A8-9441-4736-A483-33BDCCBBCBB2}" destId="{616692AC-083E-44A7-89CB-245A59BBA4D5}" srcOrd="2" destOrd="0" presId="urn:microsoft.com/office/officeart/2005/8/layout/orgChart1"/>
    <dgm:cxn modelId="{56F253F5-F391-4985-ABF6-E4BC6AE79907}" type="presParOf" srcId="{8EEBFC1C-6846-471A-B5BB-26DAB2E8DCEB}" destId="{C1863899-E111-4783-B34F-D3E1E90604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646E45-F4FC-4DF0-80D7-D51C5F21C2C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537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51D41C-020B-478B-922C-A6A60C456F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3CC56-DB3B-4CBA-BCE4-968AE6ADC9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82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523C6-F800-4545-B22C-62A88B734A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9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9ACB016-B2F2-49A1-B723-F4A01A32E78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166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6AA687-4423-4CBA-858C-246E307AB4A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54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54D1E-B9CE-4A9F-AEBD-E05587FDAD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1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E75BA-7C50-4913-B02B-F268C3591A5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33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EFF89-8631-4532-8240-D7A5A58A8C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9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F80D5-8253-4E7A-B24F-66D675DE161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43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7C67E-6FC5-4F4D-A874-3935D8AD1E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98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034E7-3418-44D8-9762-733508C92D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40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2CD71-CF85-434C-86D2-4F4ABE83F8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0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C02BD-4779-42F8-9406-713E2AB824D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58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46B84F-3609-4CA1-9BE9-2D65DC7BDCB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GB">
                <a:cs typeface="Times New Roman" pitchFamily="18" charset="0"/>
              </a:rPr>
              <a:t>The Apples of our Isles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Cooking with Apples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Apple Nutrition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GB" sz="2800"/>
              <a:t>Apples reduce cholesterol and aids digestion</a:t>
            </a:r>
          </a:p>
          <a:p>
            <a:pPr>
              <a:spcBef>
                <a:spcPct val="0"/>
              </a:spcBef>
            </a:pPr>
            <a:r>
              <a:rPr lang="en-GB" sz="2800"/>
              <a:t>Apples are virtually fat free</a:t>
            </a:r>
          </a:p>
          <a:p>
            <a:pPr>
              <a:spcBef>
                <a:spcPct val="0"/>
              </a:spcBef>
            </a:pPr>
            <a:r>
              <a:rPr lang="en-GB" sz="2800"/>
              <a:t>Apples are rich in Potassium</a:t>
            </a:r>
          </a:p>
          <a:p>
            <a:pPr>
              <a:spcBef>
                <a:spcPct val="0"/>
              </a:spcBef>
            </a:pPr>
            <a:r>
              <a:rPr lang="en-GB" sz="2800"/>
              <a:t>Apples have 8-14% natural frut sugar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Apple Marketing Board</a:t>
            </a:r>
          </a:p>
        </p:txBody>
      </p:sp>
      <p:graphicFrame>
        <p:nvGraphicFramePr>
          <p:cNvPr id="2" name="Diagram 1" descr="Organization chart" title="Hierarchy shape"/>
          <p:cNvGraphicFramePr/>
          <p:nvPr>
            <p:extLst>
              <p:ext uri="{D42A27DB-BD31-4B8C-83A1-F6EECF244321}">
                <p14:modId xmlns:p14="http://schemas.microsoft.com/office/powerpoint/2010/main" val="3543806005"/>
              </p:ext>
            </p:extLst>
          </p:nvPr>
        </p:nvGraphicFramePr>
        <p:xfrm>
          <a:off x="539552" y="1916113"/>
          <a:ext cx="8101211" cy="3601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Apple Varieties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2060848"/>
            <a:ext cx="7138987" cy="4205288"/>
          </a:xfrm>
        </p:spPr>
        <p:txBody>
          <a:bodyPr/>
          <a:lstStyle/>
          <a:p>
            <a:pPr algn="ctr"/>
            <a:r>
              <a:rPr lang="en-GB" dirty="0"/>
              <a:t>ALLENS EVERLASTING</a:t>
            </a:r>
          </a:p>
          <a:p>
            <a:pPr algn="ctr"/>
            <a:r>
              <a:rPr lang="en-GB" dirty="0"/>
              <a:t>ALLINGTON PIPPIN</a:t>
            </a:r>
          </a:p>
          <a:p>
            <a:pPr algn="ctr"/>
            <a:r>
              <a:rPr lang="en-GB" dirty="0"/>
              <a:t>BEAUTY OF KENT</a:t>
            </a:r>
          </a:p>
          <a:p>
            <a:pPr algn="ctr"/>
            <a:r>
              <a:rPr lang="en-GB" dirty="0"/>
              <a:t>BLENHEIM ORANGE</a:t>
            </a:r>
          </a:p>
          <a:p>
            <a:pPr algn="ctr"/>
            <a:r>
              <a:rPr lang="en-GB" dirty="0"/>
              <a:t>CLAYGATE PEARMAIN</a:t>
            </a:r>
          </a:p>
          <a:p>
            <a:pPr algn="ctr"/>
            <a:r>
              <a:rPr lang="en-GB" dirty="0"/>
              <a:t>D'ARCY SPICE</a:t>
            </a:r>
          </a:p>
          <a:p>
            <a:pPr algn="ctr"/>
            <a:r>
              <a:rPr lang="en-GB" dirty="0"/>
              <a:t>LAXTON'S FORTUNE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Green Apples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/>
              <a:t>Known as </a:t>
            </a:r>
            <a:r>
              <a:rPr lang="en-IE" b="1">
                <a:solidFill>
                  <a:schemeClr val="bg2"/>
                </a:solidFill>
              </a:rPr>
              <a:t>Granny Smith</a:t>
            </a:r>
          </a:p>
          <a:p>
            <a:r>
              <a:rPr lang="en-IE"/>
              <a:t>Originated in Australia</a:t>
            </a:r>
            <a:endParaRPr lang="en-US"/>
          </a:p>
        </p:txBody>
      </p:sp>
      <p:pic>
        <p:nvPicPr>
          <p:cNvPr id="37894" name="Picture 6" descr="Green and grey apple image." title="Image"/>
          <p:cNvPicPr>
            <a:picLocks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492375"/>
            <a:ext cx="1912938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Finally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pPr algn="ctr">
              <a:buFontTx/>
              <a:buNone/>
            </a:pPr>
            <a:r>
              <a:rPr lang="en-GB" sz="4400"/>
              <a:t>An apple a day </a:t>
            </a:r>
          </a:p>
          <a:p>
            <a:pPr algn="ctr">
              <a:buFontTx/>
              <a:buNone/>
            </a:pPr>
            <a:r>
              <a:rPr lang="en-GB" sz="4400"/>
              <a:t>keeps the doctor away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Green Apples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115616" y="2276872"/>
            <a:ext cx="7488634" cy="2736453"/>
          </a:xfrm>
        </p:spPr>
        <p:txBody>
          <a:bodyPr/>
          <a:lstStyle/>
          <a:p>
            <a:endParaRPr lang="en-US"/>
          </a:p>
        </p:txBody>
      </p:sp>
      <p:sp>
        <p:nvSpPr>
          <p:cNvPr id="10249" name="Oval 9" descr="Jam drawn object." title="Object."/>
          <p:cNvSpPr>
            <a:spLocks noChangeArrowheads="1"/>
          </p:cNvSpPr>
          <p:nvPr/>
        </p:nvSpPr>
        <p:spPr bwMode="auto">
          <a:xfrm>
            <a:off x="4284663" y="5373688"/>
            <a:ext cx="1931987" cy="10795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400" b="1" dirty="0"/>
              <a:t>Jam</a:t>
            </a:r>
          </a:p>
        </p:txBody>
      </p:sp>
      <p:sp>
        <p:nvSpPr>
          <p:cNvPr id="10251" name="Oval 11" descr="Pie drawn object." title="Object."/>
          <p:cNvSpPr>
            <a:spLocks noChangeArrowheads="1"/>
          </p:cNvSpPr>
          <p:nvPr/>
        </p:nvSpPr>
        <p:spPr bwMode="auto">
          <a:xfrm>
            <a:off x="5580063" y="5229225"/>
            <a:ext cx="1931987" cy="10795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400" b="1"/>
              <a:t>Pie</a:t>
            </a:r>
          </a:p>
        </p:txBody>
      </p:sp>
      <p:sp>
        <p:nvSpPr>
          <p:cNvPr id="10252" name="Oval 12" descr="Sauce drawn object." title="Object."/>
          <p:cNvSpPr>
            <a:spLocks noChangeArrowheads="1"/>
          </p:cNvSpPr>
          <p:nvPr/>
        </p:nvSpPr>
        <p:spPr bwMode="auto">
          <a:xfrm>
            <a:off x="7104063" y="5373688"/>
            <a:ext cx="1931987" cy="10795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400" b="1" dirty="0"/>
              <a:t>Sauce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When Buying Apples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cs typeface="Times New Roman" pitchFamily="18" charset="0"/>
              </a:rPr>
              <a:t>Freee from blemishes</a:t>
            </a:r>
          </a:p>
          <a:p>
            <a:r>
              <a:rPr lang="en-GB">
                <a:cs typeface="Times New Roman" pitchFamily="18" charset="0"/>
              </a:rPr>
              <a:t>Unbroken skin</a:t>
            </a:r>
          </a:p>
          <a:p>
            <a:r>
              <a:rPr lang="en-GB">
                <a:cs typeface="Times New Roman" pitchFamily="18" charset="0"/>
              </a:rPr>
              <a:t>Firm</a:t>
            </a:r>
          </a:p>
          <a:p>
            <a:r>
              <a:rPr lang="en-GB">
                <a:cs typeface="Times New Roman" pitchFamily="18" charset="0"/>
              </a:rPr>
              <a:t>Crisp</a:t>
            </a:r>
          </a:p>
        </p:txBody>
      </p:sp>
      <p:sp>
        <p:nvSpPr>
          <p:cNvPr id="6150" name="AutoShape 6" descr="Gree arrow, starting in the top left, going round to the right and ending in the bottom left corner."/>
          <p:cNvSpPr>
            <a:spLocks noChangeArrowheads="1"/>
          </p:cNvSpPr>
          <p:nvPr/>
        </p:nvSpPr>
        <p:spPr bwMode="auto">
          <a:xfrm>
            <a:off x="5868144" y="2204864"/>
            <a:ext cx="2545036" cy="3528616"/>
          </a:xfrm>
          <a:prstGeom prst="curvedLeftArrow">
            <a:avLst>
              <a:gd name="adj1" fmla="val 25722"/>
              <a:gd name="adj2" fmla="val 51444"/>
              <a:gd name="adj3" fmla="val 33333"/>
            </a:avLst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en-GB" sz="2400" dirty="0">
                <a:solidFill>
                  <a:srgbClr val="00FF00"/>
                </a:solidFill>
              </a:rPr>
              <a:t>Check before </a:t>
            </a:r>
          </a:p>
          <a:p>
            <a:pPr algn="ctr"/>
            <a:r>
              <a:rPr lang="en-GB" sz="2400" dirty="0">
                <a:solidFill>
                  <a:srgbClr val="00FF00"/>
                </a:solidFill>
              </a:rPr>
              <a:t>buying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Apple Production </a:t>
            </a:r>
            <a:r>
              <a:rPr lang="en-GB" dirty="0" smtClean="0"/>
              <a:t>Statistics</a:t>
            </a:r>
            <a:endParaRPr 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chart" idx="1"/>
          </p:nvPr>
        </p:nvSpPr>
        <p:spPr>
          <a:xfrm>
            <a:off x="1403648" y="2276872"/>
            <a:ext cx="7283152" cy="3921299"/>
          </a:xfrm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Production Statistics</a:t>
            </a:r>
            <a:endParaRPr lang="en-US" dirty="0"/>
          </a:p>
        </p:txBody>
      </p:sp>
      <p:graphicFrame>
        <p:nvGraphicFramePr>
          <p:cNvPr id="10" name="Chart Placeholder 9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04124862"/>
              </p:ext>
            </p:extLst>
          </p:nvPr>
        </p:nvGraphicFramePr>
        <p:xfrm>
          <a:off x="1079612" y="1600201"/>
          <a:ext cx="6984776" cy="3917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pomme</Template>
  <TotalTime>0</TotalTime>
  <Words>112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1_Default Design</vt:lpstr>
      <vt:lpstr>The Apples of our Isles</vt:lpstr>
      <vt:lpstr>Apple Marketing Board</vt:lpstr>
      <vt:lpstr>Apple Varieties</vt:lpstr>
      <vt:lpstr>Green Apples</vt:lpstr>
      <vt:lpstr>Finally </vt:lpstr>
      <vt:lpstr>Using Green Apples</vt:lpstr>
      <vt:lpstr>When Buying Apples</vt:lpstr>
      <vt:lpstr>Apple Production Statistics</vt:lpstr>
      <vt:lpstr>Current Production Statistics</vt:lpstr>
      <vt:lpstr>Cooking with Apples </vt:lpstr>
      <vt:lpstr>Apple Nutrition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2011-12-21T17:31:44Z</dcterms:created>
  <dcterms:modified xsi:type="dcterms:W3CDTF">2014-04-25T10:23:08Z</dcterms:modified>
</cp:coreProperties>
</file>